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875" r:id="rId1"/>
  </p:sldMasterIdLst>
  <p:notesMasterIdLst>
    <p:notesMasterId r:id="rId4"/>
  </p:notesMasterIdLst>
  <p:handoutMasterIdLst>
    <p:handoutMasterId r:id="rId5"/>
  </p:handoutMasterIdLst>
  <p:sldIdLst>
    <p:sldId id="1358" r:id="rId2"/>
    <p:sldId id="1359" r:id="rId3"/>
  </p:sldIdLst>
  <p:sldSz cx="9144000" cy="5143500" type="screen16x9"/>
  <p:notesSz cx="9872663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005C9E"/>
    <a:srgbClr val="FFFFFE"/>
    <a:srgbClr val="2A5FF6"/>
    <a:srgbClr val="74BF42"/>
    <a:srgbClr val="74C042"/>
    <a:srgbClr val="AC0832"/>
    <a:srgbClr val="EFEEED"/>
    <a:srgbClr val="CEC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1" autoAdjust="0"/>
    <p:restoredTop sz="90929" autoAdjust="0"/>
  </p:normalViewPr>
  <p:slideViewPr>
    <p:cSldViewPr snapToGrid="0">
      <p:cViewPr>
        <p:scale>
          <a:sx n="150" d="100"/>
          <a:sy n="150" d="100"/>
        </p:scale>
        <p:origin x="-792" y="-4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39725"/>
          </a:xfrm>
          <a:prstGeom prst="rect">
            <a:avLst/>
          </a:prstGeom>
        </p:spPr>
        <p:txBody>
          <a:bodyPr vert="horz" wrap="square" lIns="86003" tIns="43001" rIns="86003" bIns="43001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1175" y="0"/>
            <a:ext cx="4279900" cy="339725"/>
          </a:xfrm>
          <a:prstGeom prst="rect">
            <a:avLst/>
          </a:prstGeom>
        </p:spPr>
        <p:txBody>
          <a:bodyPr vert="horz" wrap="square" lIns="86003" tIns="43001" rIns="86003" bIns="43001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A41ADB86-1B1F-4F5D-A4E2-E93282E0A2A5}" type="datetime1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950"/>
            <a:ext cx="4279900" cy="338138"/>
          </a:xfrm>
          <a:prstGeom prst="rect">
            <a:avLst/>
          </a:prstGeom>
        </p:spPr>
        <p:txBody>
          <a:bodyPr vert="horz" wrap="square" lIns="86003" tIns="43001" rIns="86003" bIns="43001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1175" y="6457950"/>
            <a:ext cx="4279900" cy="338138"/>
          </a:xfrm>
          <a:prstGeom prst="rect">
            <a:avLst/>
          </a:prstGeom>
        </p:spPr>
        <p:txBody>
          <a:bodyPr vert="horz" wrap="square" lIns="86003" tIns="43001" rIns="86003" bIns="43001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6DBACEA8-E16E-4C9A-87CC-F01943494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46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39725"/>
          </a:xfrm>
          <a:prstGeom prst="rect">
            <a:avLst/>
          </a:prstGeom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1175" y="0"/>
            <a:ext cx="4279900" cy="339725"/>
          </a:xfrm>
          <a:prstGeom prst="rect">
            <a:avLst/>
          </a:prstGeom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A3F707C-4366-42B2-9C8E-0EA79C36400F}" type="datetime1">
              <a:rPr lang="en-US"/>
              <a:pPr>
                <a:defRPr/>
              </a:pPr>
              <a:t>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68" tIns="46583" rIns="93168" bIns="4658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30563"/>
            <a:ext cx="7897813" cy="3057525"/>
          </a:xfrm>
          <a:prstGeom prst="rect">
            <a:avLst/>
          </a:prstGeom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950"/>
            <a:ext cx="4279900" cy="338138"/>
          </a:xfrm>
          <a:prstGeom prst="rect">
            <a:avLst/>
          </a:prstGeom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1175" y="6457950"/>
            <a:ext cx="4279900" cy="338138"/>
          </a:xfrm>
          <a:prstGeom prst="rect">
            <a:avLst/>
          </a:prstGeom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27EEBA1-57B0-46CC-B58B-5CB41D77C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53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vion-logo-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1298575"/>
            <a:ext cx="313848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Wa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7338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evion-logo-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1298575"/>
            <a:ext cx="313848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Wa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7338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Nevion logo.jpg                                                0043FF3DJay's HD                       7C268733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988"/>
            <a:ext cx="23923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Wave.jpg                                                       0043FF3DJay's HD                       7C268733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4" r="986"/>
          <a:stretch>
            <a:fillRect/>
          </a:stretch>
        </p:blipFill>
        <p:spPr bwMode="auto">
          <a:xfrm>
            <a:off x="5313363" y="0"/>
            <a:ext cx="3830637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0188" y="4841875"/>
            <a:ext cx="9286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Calibri" pitchFamily="34" charset="0"/>
              </a:rPr>
              <a:t>Nevion confidential</a:t>
            </a:r>
          </a:p>
        </p:txBody>
      </p:sp>
      <p:pic>
        <p:nvPicPr>
          <p:cNvPr id="12" name="Picture 8" descr="Nevion logo.jpg                                                0043FF3DJay's HD                       7C268733: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988"/>
            <a:ext cx="23923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Wave.jpg                                                       0043FF3DJay's HD                       7C268733: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4" r="986"/>
          <a:stretch>
            <a:fillRect/>
          </a:stretch>
        </p:blipFill>
        <p:spPr bwMode="auto">
          <a:xfrm>
            <a:off x="5313363" y="0"/>
            <a:ext cx="3830637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230188" y="4841875"/>
            <a:ext cx="9286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Calibri" pitchFamily="34" charset="0"/>
              </a:rPr>
              <a:t>Nevion confidential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0251" y="2632025"/>
            <a:ext cx="8060184" cy="857250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251" y="3489275"/>
            <a:ext cx="8060183" cy="55912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00"/>
            </a:lvl1pPr>
          </a:lstStyle>
          <a:p>
            <a:pPr>
              <a:defRPr/>
            </a:pPr>
            <a:r>
              <a:rPr lang="en-US"/>
              <a:t>Nevion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0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0050" y="4857750"/>
            <a:ext cx="403225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F1DAFE26-086D-4689-92A0-D060F15C69A4}" type="slidenum">
              <a:rPr lang="en-US" sz="8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800" b="1" smtClean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0188" y="4841875"/>
            <a:ext cx="9286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Calibri" pitchFamily="34" charset="0"/>
              </a:rPr>
              <a:t>Nevion confidential</a:t>
            </a:r>
          </a:p>
        </p:txBody>
      </p:sp>
      <p:pic>
        <p:nvPicPr>
          <p:cNvPr id="6" name="Picture 8" descr="Nevion logo.jpg                                                0043FF3DJay's HD                       7C26873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725988"/>
            <a:ext cx="1219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P green dotted line.jpg                                       000794BEJay's HD                       7C26873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5475"/>
            <a:ext cx="8534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33" y="990000"/>
            <a:ext cx="8623300" cy="3600000"/>
          </a:xfrm>
        </p:spPr>
        <p:txBody>
          <a:bodyPr/>
          <a:lstStyle>
            <a:lvl1pPr marL="180975" indent="-180975">
              <a:buClr>
                <a:srgbClr val="74BF42"/>
              </a:buClr>
              <a:buSzPct val="150000"/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1pPr>
            <a:lvl2pPr marL="361950" indent="-180975">
              <a:buClr>
                <a:schemeClr val="tx1"/>
              </a:buClr>
              <a:buFont typeface="Calibri" pitchFamily="34" charset="0"/>
              <a:buChar char="-"/>
              <a:defRPr sz="1400">
                <a:latin typeface="Calibri" pitchFamily="34" charset="0"/>
                <a:cs typeface="Calibri" pitchFamily="34" charset="0"/>
              </a:defRPr>
            </a:lvl2pPr>
            <a:lvl3pPr marL="361950" indent="174625">
              <a:buFont typeface="Calibri" pitchFamily="34" charset="0"/>
              <a:buChar char="-"/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2558" y="-98558"/>
            <a:ext cx="861835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/>
          <a:lstStyle>
            <a:lvl1pPr>
              <a:defRPr b="1">
                <a:solidFill>
                  <a:srgbClr val="74C04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07606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0050" y="4857750"/>
            <a:ext cx="403225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BE60E55C-B3CD-4C4F-9FAA-D088FF62443A}" type="slidenum">
              <a:rPr lang="en-US" sz="8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800" b="1" smtClean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0188" y="4841875"/>
            <a:ext cx="9286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Calibri" pitchFamily="34" charset="0"/>
              </a:rPr>
              <a:t>Nevion confidential</a:t>
            </a:r>
          </a:p>
        </p:txBody>
      </p:sp>
      <p:pic>
        <p:nvPicPr>
          <p:cNvPr id="6" name="Picture 15" descr="Nevion logo.jpg                                                0043FF3DJay's HD                       7C26873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725988"/>
            <a:ext cx="1219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PP green dotted line.jpg                                       000794BEJay's HD                       7C26873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5475"/>
            <a:ext cx="8534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34842" y="0"/>
            <a:ext cx="8610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rgbClr val="74BF4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92253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10050" y="4857750"/>
            <a:ext cx="403225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334E6B1D-B229-4629-942E-2A2061D4BA05}" type="slidenum">
              <a:rPr lang="en-US" sz="8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800" b="1" smtClean="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0188" y="4841875"/>
            <a:ext cx="9286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Calibri" pitchFamily="34" charset="0"/>
              </a:rPr>
              <a:t>Nevion confidential</a:t>
            </a:r>
          </a:p>
        </p:txBody>
      </p:sp>
      <p:pic>
        <p:nvPicPr>
          <p:cNvPr id="8" name="Picture 15" descr="Nevion logo.jpg                                                0043FF3DJay's HD                       7C26873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725988"/>
            <a:ext cx="1219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PP green dotted line.jpg                                       000794BEJay's HD                       7C26873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5475"/>
            <a:ext cx="8534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4210050" y="4857750"/>
            <a:ext cx="403225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2A1247DF-1094-44C5-922E-92907AF2ACB1}" type="slidenum">
              <a:rPr lang="en-US" sz="8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800" b="1" smtClean="0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230188" y="4841875"/>
            <a:ext cx="9286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Calibri" pitchFamily="34" charset="0"/>
              </a:rPr>
              <a:t>Nevion confidential</a:t>
            </a:r>
          </a:p>
        </p:txBody>
      </p:sp>
      <p:pic>
        <p:nvPicPr>
          <p:cNvPr id="12" name="Picture 15" descr="Nevion logo.jpg                                                0043FF3DJay's HD                       7C268733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725988"/>
            <a:ext cx="1219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PP green dotted line.jpg                                       000794BEJay's HD                       7C268733: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5475"/>
            <a:ext cx="8534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5975" y="990000"/>
            <a:ext cx="3810000" cy="3600000"/>
          </a:xfrm>
        </p:spPr>
        <p:txBody>
          <a:bodyPr/>
          <a:lstStyle>
            <a:lvl1pPr marL="180975" indent="-180975">
              <a:buClr>
                <a:srgbClr val="74BF42"/>
              </a:buClr>
              <a:buSzPct val="150000"/>
              <a:buFont typeface="Arial" pitchFamily="34" charset="0"/>
              <a:buChar char="•"/>
              <a:defRPr sz="1600"/>
            </a:lvl1pPr>
            <a:lvl2pPr marL="268288" indent="-87313">
              <a:buClr>
                <a:schemeClr val="tx1"/>
              </a:buClr>
              <a:buFont typeface="Arial" pitchFamily="34" charset="0"/>
              <a:buChar char="-"/>
              <a:defRPr/>
            </a:lvl2pPr>
            <a:lvl3pPr marL="449263" indent="-87313">
              <a:buClr>
                <a:schemeClr val="tx1"/>
              </a:buClr>
              <a:buFont typeface="Arial" pitchFamily="34" charset="0"/>
              <a:buChar char="-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6575" y="990000"/>
            <a:ext cx="3810000" cy="3600000"/>
          </a:xfrm>
        </p:spPr>
        <p:txBody>
          <a:bodyPr/>
          <a:lstStyle>
            <a:lvl1pPr marL="180975" indent="-180975">
              <a:buClr>
                <a:srgbClr val="74BF42"/>
              </a:buClr>
              <a:buSzPct val="150000"/>
              <a:buFont typeface="Arial" pitchFamily="34" charset="0"/>
              <a:buChar char="•"/>
              <a:defRPr sz="1600"/>
            </a:lvl1pPr>
            <a:lvl2pPr marL="268288" indent="-87313">
              <a:buClr>
                <a:schemeClr val="tx1"/>
              </a:buClr>
              <a:buSzPct val="100000"/>
              <a:buFont typeface="Arial" pitchFamily="34" charset="0"/>
              <a:buChar char="-"/>
              <a:defRPr/>
            </a:lvl2pPr>
            <a:lvl3pPr marL="449263" indent="-87313">
              <a:buClr>
                <a:schemeClr val="tx1"/>
              </a:buClr>
              <a:buSzPct val="100000"/>
              <a:buFont typeface="Arial" pitchFamily="34" charset="0"/>
              <a:buChar char="-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5793" y="0"/>
            <a:ext cx="8610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/>
          <a:lstStyle>
            <a:lvl1pPr>
              <a:defRPr b="1">
                <a:solidFill>
                  <a:srgbClr val="74BF4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4657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10050" y="4857750"/>
            <a:ext cx="403225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854910AA-3624-4BAB-9A4D-5BF75AD467F4}" type="slidenum">
              <a:rPr lang="en-US" sz="8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800" b="1" smtClean="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0188" y="4841875"/>
            <a:ext cx="9286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Calibri" pitchFamily="34" charset="0"/>
              </a:rPr>
              <a:t>Nevion confidential</a:t>
            </a:r>
          </a:p>
        </p:txBody>
      </p:sp>
      <p:pic>
        <p:nvPicPr>
          <p:cNvPr id="7" name="Picture 15" descr="Nevion logo.jpg                                                0043FF3DJay's HD                       7C26873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725988"/>
            <a:ext cx="1219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PP green dotted line.jpg                                       000794BEJay's HD                       7C26873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5475"/>
            <a:ext cx="8534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4210050" y="4857750"/>
            <a:ext cx="403225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7F839DF5-E1BF-4759-AABF-C35028C80B9F}" type="slidenum">
              <a:rPr lang="en-US" sz="8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800" b="1" smtClean="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30188" y="4841875"/>
            <a:ext cx="9286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Calibri" pitchFamily="34" charset="0"/>
              </a:rPr>
              <a:t>Nevion confidential</a:t>
            </a:r>
          </a:p>
        </p:txBody>
      </p:sp>
      <p:pic>
        <p:nvPicPr>
          <p:cNvPr id="11" name="Picture 15" descr="Nevion logo.jpg                                                0043FF3DJay's HD                       7C268733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725988"/>
            <a:ext cx="1219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PP green dotted line.jpg                                       000794BEJay's HD                       7C268733: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5475"/>
            <a:ext cx="8534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6080" y="990000"/>
            <a:ext cx="3810000" cy="939690"/>
          </a:xfrm>
          <a:noFill/>
          <a:ln>
            <a:noFill/>
          </a:ln>
        </p:spPr>
        <p:txBody>
          <a:bodyPr rIns="0" bIns="0"/>
          <a:lstStyle>
            <a:lvl1pPr marL="180975" indent="-180975">
              <a:buClr>
                <a:srgbClr val="74BF42"/>
              </a:buClr>
              <a:buSzPct val="150000"/>
              <a:buFont typeface="Arial" pitchFamily="34" charset="0"/>
              <a:buChar char="•"/>
              <a:defRPr sz="1600"/>
            </a:lvl1pPr>
            <a:lvl2pPr marL="268288" indent="-87313">
              <a:buClr>
                <a:schemeClr val="tx1"/>
              </a:buClr>
              <a:buFont typeface="Arial" pitchFamily="34" charset="0"/>
              <a:buChar char="-"/>
              <a:defRPr/>
            </a:lvl2pPr>
            <a:lvl3pPr marL="449263" indent="-87313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0" y="0"/>
            <a:ext cx="8610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/>
          <a:lstStyle>
            <a:lvl1pPr>
              <a:defRPr b="1">
                <a:solidFill>
                  <a:srgbClr val="74BF4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946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0050" y="4857750"/>
            <a:ext cx="403225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3B2B2812-A931-4AC6-A183-BBFBE5978B37}" type="slidenum">
              <a:rPr lang="en-US" sz="8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800" b="1" smtClean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30188" y="4841875"/>
            <a:ext cx="9286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Calibri" pitchFamily="34" charset="0"/>
              </a:rPr>
              <a:t>Nevion confidential</a:t>
            </a:r>
          </a:p>
        </p:txBody>
      </p:sp>
      <p:pic>
        <p:nvPicPr>
          <p:cNvPr id="6" name="Picture 8" descr="Nevion logo.jpg                                                0043FF3DJay's HD                       7C268733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725988"/>
            <a:ext cx="1219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P green dotted line.jpg                                       000794BEJay's HD                       7C268733: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5475"/>
            <a:ext cx="8534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33" y="990000"/>
            <a:ext cx="8623300" cy="3600000"/>
          </a:xfrm>
        </p:spPr>
        <p:txBody>
          <a:bodyPr/>
          <a:lstStyle>
            <a:lvl1pPr marL="180975" indent="-180975">
              <a:buClr>
                <a:srgbClr val="74BF42"/>
              </a:buClr>
              <a:buSzPct val="150000"/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1pPr>
            <a:lvl2pPr marL="361950" indent="-180975">
              <a:buClr>
                <a:schemeClr val="tx1"/>
              </a:buClr>
              <a:buFont typeface="Calibri" pitchFamily="34" charset="0"/>
              <a:buChar char="-"/>
              <a:defRPr sz="1400">
                <a:latin typeface="Calibri" pitchFamily="34" charset="0"/>
                <a:cs typeface="Calibri" pitchFamily="34" charset="0"/>
              </a:defRPr>
            </a:lvl2pPr>
            <a:lvl3pPr marL="361950" indent="174625">
              <a:buFont typeface="Calibri" pitchFamily="34" charset="0"/>
              <a:buChar char="-"/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2558" y="-98558"/>
            <a:ext cx="861835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/>
          <a:lstStyle>
            <a:lvl1pPr>
              <a:defRPr b="1">
                <a:solidFill>
                  <a:srgbClr val="74C04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5059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210050" y="4857750"/>
            <a:ext cx="403225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512722E9-FE6E-40D3-B0FC-F5F292D322F2}" type="slidenum">
              <a:rPr lang="en-US" sz="8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800" b="1" smtClean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30188" y="4841875"/>
            <a:ext cx="9286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Calibri" pitchFamily="34" charset="0"/>
              </a:rPr>
              <a:t>Nevion confidential</a:t>
            </a:r>
          </a:p>
        </p:txBody>
      </p:sp>
      <p:pic>
        <p:nvPicPr>
          <p:cNvPr id="6" name="Picture 15" descr="Nevion logo.jpg                                                0043FF3DJay's HD                       7C268733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725988"/>
            <a:ext cx="1219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PP green dotted line.jpg                                       000794BEJay's HD                       7C268733: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5475"/>
            <a:ext cx="8534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34842" y="0"/>
            <a:ext cx="8610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rgbClr val="74BF4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</a:t>
            </a:r>
          </a:p>
        </p:txBody>
      </p:sp>
    </p:spTree>
    <p:extLst>
      <p:ext uri="{BB962C8B-B14F-4D97-AF65-F5344CB8AC3E}">
        <p14:creationId xmlns:p14="http://schemas.microsoft.com/office/powerpoint/2010/main" val="178783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210050" y="4857750"/>
            <a:ext cx="403225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83EF3678-9FE8-4A65-AF04-A02D3336E9A0}" type="slidenum">
              <a:rPr lang="en-US" sz="8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800" b="1" smtClean="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30188" y="4841875"/>
            <a:ext cx="9286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Calibri" pitchFamily="34" charset="0"/>
              </a:rPr>
              <a:t>Nevion confidential</a:t>
            </a:r>
          </a:p>
        </p:txBody>
      </p:sp>
      <p:pic>
        <p:nvPicPr>
          <p:cNvPr id="8" name="Picture 15" descr="Nevion logo.jpg                                                0043FF3DJay's HD                       7C268733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725988"/>
            <a:ext cx="1219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PP green dotted line.jpg                                       000794BEJay's HD                       7C268733: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5475"/>
            <a:ext cx="8534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5975" y="990000"/>
            <a:ext cx="3810000" cy="3600000"/>
          </a:xfrm>
        </p:spPr>
        <p:txBody>
          <a:bodyPr/>
          <a:lstStyle>
            <a:lvl1pPr marL="180975" indent="-180975">
              <a:buClr>
                <a:srgbClr val="74BF42"/>
              </a:buClr>
              <a:buSzPct val="150000"/>
              <a:buFont typeface="Arial" pitchFamily="34" charset="0"/>
              <a:buChar char="•"/>
              <a:defRPr sz="1600"/>
            </a:lvl1pPr>
            <a:lvl2pPr marL="268288" indent="-87313">
              <a:buClr>
                <a:schemeClr val="tx1"/>
              </a:buClr>
              <a:buFont typeface="Arial" pitchFamily="34" charset="0"/>
              <a:buChar char="-"/>
              <a:defRPr/>
            </a:lvl2pPr>
            <a:lvl3pPr marL="449263" indent="-87313">
              <a:buClr>
                <a:schemeClr val="tx1"/>
              </a:buClr>
              <a:buFont typeface="Arial" pitchFamily="34" charset="0"/>
              <a:buChar char="-"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6575" y="990000"/>
            <a:ext cx="3810000" cy="3600000"/>
          </a:xfrm>
        </p:spPr>
        <p:txBody>
          <a:bodyPr/>
          <a:lstStyle>
            <a:lvl1pPr marL="180975" indent="-180975">
              <a:buClr>
                <a:srgbClr val="74BF42"/>
              </a:buClr>
              <a:buSzPct val="150000"/>
              <a:buFont typeface="Arial" pitchFamily="34" charset="0"/>
              <a:buChar char="•"/>
              <a:defRPr sz="1600"/>
            </a:lvl1pPr>
            <a:lvl2pPr marL="268288" indent="-87313">
              <a:buClr>
                <a:schemeClr val="tx1"/>
              </a:buClr>
              <a:buSzPct val="100000"/>
              <a:buFont typeface="Arial" pitchFamily="34" charset="0"/>
              <a:buChar char="-"/>
              <a:defRPr/>
            </a:lvl2pPr>
            <a:lvl3pPr marL="449263" indent="-87313">
              <a:buClr>
                <a:schemeClr val="tx1"/>
              </a:buClr>
              <a:buSzPct val="100000"/>
              <a:buFont typeface="Arial" pitchFamily="34" charset="0"/>
              <a:buChar char="-"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5793" y="0"/>
            <a:ext cx="8610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/>
          <a:lstStyle>
            <a:lvl1pPr>
              <a:defRPr b="1">
                <a:solidFill>
                  <a:srgbClr val="74BF4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</a:t>
            </a:r>
          </a:p>
        </p:txBody>
      </p:sp>
    </p:spTree>
    <p:extLst>
      <p:ext uri="{BB962C8B-B14F-4D97-AF65-F5344CB8AC3E}">
        <p14:creationId xmlns:p14="http://schemas.microsoft.com/office/powerpoint/2010/main" val="2411768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210050" y="4857750"/>
            <a:ext cx="403225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716CBC14-69B8-4083-8254-6106134B3C29}" type="slidenum">
              <a:rPr lang="en-US" sz="8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800" b="1" smtClean="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30188" y="4841875"/>
            <a:ext cx="9286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Calibri" pitchFamily="34" charset="0"/>
              </a:rPr>
              <a:t>Nevion confidential</a:t>
            </a:r>
          </a:p>
        </p:txBody>
      </p:sp>
      <p:pic>
        <p:nvPicPr>
          <p:cNvPr id="7" name="Picture 15" descr="Nevion logo.jpg                                                0043FF3DJay's HD                       7C268733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725988"/>
            <a:ext cx="1219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PP green dotted line.jpg                                       000794BEJay's HD                       7C268733: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5475"/>
            <a:ext cx="8534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6080" y="990000"/>
            <a:ext cx="3810000" cy="939690"/>
          </a:xfrm>
          <a:noFill/>
          <a:ln>
            <a:noFill/>
          </a:ln>
        </p:spPr>
        <p:txBody>
          <a:bodyPr rIns="0" bIns="0"/>
          <a:lstStyle>
            <a:lvl1pPr marL="180975" indent="-180975">
              <a:buClr>
                <a:srgbClr val="74BF42"/>
              </a:buClr>
              <a:buSzPct val="150000"/>
              <a:buFont typeface="Arial" pitchFamily="34" charset="0"/>
              <a:buChar char="•"/>
              <a:defRPr sz="1600"/>
            </a:lvl1pPr>
            <a:lvl2pPr marL="268288" indent="-87313">
              <a:buClr>
                <a:schemeClr val="tx1"/>
              </a:buClr>
              <a:buFont typeface="Arial" pitchFamily="34" charset="0"/>
              <a:buChar char="-"/>
              <a:defRPr/>
            </a:lvl2pPr>
            <a:lvl3pPr marL="449263" indent="-87313"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0" y="0"/>
            <a:ext cx="8610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/>
          <a:lstStyle>
            <a:lvl1pPr>
              <a:defRPr b="1">
                <a:solidFill>
                  <a:srgbClr val="74BF4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</a:t>
            </a:r>
          </a:p>
        </p:txBody>
      </p:sp>
    </p:spTree>
    <p:extLst>
      <p:ext uri="{BB962C8B-B14F-4D97-AF65-F5344CB8AC3E}">
        <p14:creationId xmlns:p14="http://schemas.microsoft.com/office/powerpoint/2010/main" val="411691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o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71525"/>
            <a:ext cx="8461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nevion-logo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4722813"/>
            <a:ext cx="118903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evion-logo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4722813"/>
            <a:ext cx="118903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457356" y="1013533"/>
            <a:ext cx="8229443" cy="35637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spcBef>
                <a:spcPts val="500"/>
              </a:spcBef>
              <a:defRPr sz="1600"/>
            </a:lvl3pPr>
            <a:lvl4pPr marL="0" indent="-108000">
              <a:spcBef>
                <a:spcPts val="400"/>
              </a:spcBef>
              <a:buClr>
                <a:schemeClr val="accent2"/>
              </a:buCl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16"/>
            <a:ext cx="8229600" cy="85725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800"/>
            </a:lvl1pPr>
          </a:lstStyle>
          <a:p>
            <a:pPr>
              <a:defRPr/>
            </a:pPr>
            <a:r>
              <a:rPr lang="en-US"/>
              <a:t>Nevion Confidential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328988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fld id="{28732C15-3100-46CB-B124-7FD41188E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837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71525"/>
            <a:ext cx="8461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nevion-logo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4722813"/>
            <a:ext cx="118903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nevion-logo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4722813"/>
            <a:ext cx="118903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16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57357" y="1013533"/>
            <a:ext cx="4038600" cy="35542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spcBef>
                <a:spcPts val="500"/>
              </a:spcBef>
              <a:defRPr sz="1600" baseline="0"/>
            </a:lvl3pPr>
            <a:lvl4pPr marL="0" indent="-108000">
              <a:spcBef>
                <a:spcPts val="400"/>
              </a:spcBef>
              <a:buClr>
                <a:schemeClr val="accent2"/>
              </a:buCl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/>
          </p:nvPr>
        </p:nvSpPr>
        <p:spPr>
          <a:xfrm>
            <a:off x="4648200" y="1013533"/>
            <a:ext cx="4038600" cy="35545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spcBef>
                <a:spcPts val="500"/>
              </a:spcBef>
              <a:defRPr sz="1600"/>
            </a:lvl3pPr>
            <a:lvl4pPr marL="0" indent="-108000">
              <a:spcBef>
                <a:spcPts val="400"/>
              </a:spcBef>
              <a:buClr>
                <a:schemeClr val="accent2"/>
              </a:buCl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Nevion Confidential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3328988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>
              <a:defRPr sz="800"/>
            </a:lvl1pPr>
          </a:lstStyle>
          <a:p>
            <a:pPr>
              <a:defRPr/>
            </a:pPr>
            <a:fld id="{72BBD9C2-0F9D-41D7-B822-0081E19E93E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600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71525"/>
            <a:ext cx="8461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evion-logo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4722813"/>
            <a:ext cx="118903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evion-logo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4722813"/>
            <a:ext cx="118903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16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004056"/>
            <a:ext cx="5409746" cy="3459488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4943" y="1004056"/>
            <a:ext cx="2573424" cy="3459488"/>
          </a:xfrm>
        </p:spPr>
        <p:txBody>
          <a:bodyPr>
            <a:normAutofit/>
          </a:bodyPr>
          <a:lstStyle>
            <a:lvl1pPr marL="0" indent="-108000">
              <a:buFont typeface="Arial"/>
              <a:buChar char="•"/>
              <a:defRPr sz="2000" baseline="0">
                <a:solidFill>
                  <a:schemeClr val="tx1"/>
                </a:solidFill>
              </a:defRPr>
            </a:lvl1pPr>
            <a:lvl2pPr marL="360000" indent="-108000">
              <a:buFont typeface="Arial"/>
              <a:buChar char="•"/>
              <a:defRPr sz="1800"/>
            </a:lvl2pPr>
            <a:lvl3pPr marL="720000" indent="-108000">
              <a:spcBef>
                <a:spcPts val="500"/>
              </a:spcBef>
              <a:buFont typeface="Arial"/>
              <a:buChar char="•"/>
              <a:defRPr sz="1600"/>
            </a:lvl3pPr>
            <a:lvl4pPr marL="0" indent="0">
              <a:spcBef>
                <a:spcPts val="500"/>
              </a:spcBef>
              <a:buFontTx/>
              <a:buNone/>
              <a:defRPr sz="1200">
                <a:solidFill>
                  <a:srgbClr val="000000"/>
                </a:solidFill>
              </a:defRPr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00"/>
            </a:lvl1pPr>
          </a:lstStyle>
          <a:p>
            <a:pPr>
              <a:defRPr/>
            </a:pPr>
            <a:r>
              <a:rPr lang="en-US"/>
              <a:t>Nevion Confidential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328988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fld id="{60C86A59-A0B2-43EC-A33B-BD0BA9D02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212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o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71525"/>
            <a:ext cx="8461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nevion-logo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4722813"/>
            <a:ext cx="118903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evion-logo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4722813"/>
            <a:ext cx="118903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16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57356" y="1013533"/>
            <a:ext cx="5005749" cy="35732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1800" baseline="0"/>
            </a:lvl2pPr>
            <a:lvl3pPr>
              <a:spcBef>
                <a:spcPts val="500"/>
              </a:spcBef>
              <a:defRPr sz="1600"/>
            </a:lvl3pPr>
            <a:lvl4pPr marL="0" indent="-108000">
              <a:spcBef>
                <a:spcPts val="400"/>
              </a:spcBef>
              <a:buClr>
                <a:schemeClr val="accent2"/>
              </a:buCl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800"/>
            </a:lvl1pPr>
          </a:lstStyle>
          <a:p>
            <a:pPr>
              <a:defRPr/>
            </a:pPr>
            <a:r>
              <a:rPr lang="en-US"/>
              <a:t>Nevion Confidential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328988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fld id="{8581A31A-D4D9-46B6-9066-FD4DA83F7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871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o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71525"/>
            <a:ext cx="8461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Nevion Confidential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328988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fld id="{2F3A8B78-722E-4693-BD7E-F3C4377DD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348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vion-logo-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920875"/>
            <a:ext cx="3136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nevion-logo-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920875"/>
            <a:ext cx="3136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Nevion Confidential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6467475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8623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0050" y="4857750"/>
            <a:ext cx="403225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C4D5288C-C9B5-4635-A573-D427A9E01608}" type="slidenum">
              <a:rPr lang="en-US" sz="8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800" b="1" smtClean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0188" y="4841875"/>
            <a:ext cx="9286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Calibri" pitchFamily="34" charset="0"/>
              </a:rPr>
              <a:t>Nevion confidential</a:t>
            </a:r>
          </a:p>
        </p:txBody>
      </p:sp>
      <p:pic>
        <p:nvPicPr>
          <p:cNvPr id="6" name="Picture 8" descr="Nevion logo.jpg                                                0043FF3DJay's HD                       7C26873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725988"/>
            <a:ext cx="1219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P green dotted line.jpg                                       000794BEJay's HD                       7C26873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5475"/>
            <a:ext cx="8534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0188" y="4841875"/>
            <a:ext cx="9286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Calibri" pitchFamily="34" charset="0"/>
              </a:rPr>
              <a:t>Nevion confidential</a:t>
            </a:r>
          </a:p>
        </p:txBody>
      </p:sp>
      <p:pic>
        <p:nvPicPr>
          <p:cNvPr id="10" name="Picture 8" descr="Nevion logo.jpg                                                0043FF3DJay's HD                       7C26873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725988"/>
            <a:ext cx="1219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PP green dotted line.jpg                                       000794BEJay's HD                       7C26873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5475"/>
            <a:ext cx="8534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230188" y="4841875"/>
            <a:ext cx="9286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Calibri" pitchFamily="34" charset="0"/>
              </a:rPr>
              <a:t>Nevion confidential</a:t>
            </a:r>
          </a:p>
        </p:txBody>
      </p:sp>
      <p:pic>
        <p:nvPicPr>
          <p:cNvPr id="13" name="Picture 8" descr="Nevion logo.jpg                                                0043FF3DJay's HD                       7C268733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725988"/>
            <a:ext cx="1219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PP green dotted line.jpg                                       000794BEJay's HD                       7C268733: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5475"/>
            <a:ext cx="8534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033" y="990000"/>
            <a:ext cx="8623300" cy="3600000"/>
          </a:xfrm>
        </p:spPr>
        <p:txBody>
          <a:bodyPr/>
          <a:lstStyle>
            <a:lvl1pPr marL="180975" indent="-180975">
              <a:buClr>
                <a:srgbClr val="74BF42"/>
              </a:buClr>
              <a:buSzPct val="150000"/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1pPr>
            <a:lvl2pPr marL="361950" indent="-180975">
              <a:buClr>
                <a:schemeClr val="tx1"/>
              </a:buClr>
              <a:buFont typeface="Calibri" pitchFamily="34" charset="0"/>
              <a:buChar char="-"/>
              <a:defRPr sz="1400">
                <a:latin typeface="Calibri" pitchFamily="34" charset="0"/>
                <a:cs typeface="Calibri" pitchFamily="34" charset="0"/>
              </a:defRPr>
            </a:lvl2pPr>
            <a:lvl3pPr marL="361950" indent="174625">
              <a:buFont typeface="Calibri" pitchFamily="34" charset="0"/>
              <a:buChar char="-"/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2558" y="-98558"/>
            <a:ext cx="861835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/>
          <a:lstStyle>
            <a:lvl1pPr>
              <a:defRPr b="1">
                <a:solidFill>
                  <a:srgbClr val="74C04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461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0050" y="4857750"/>
            <a:ext cx="403225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523D3E4B-56E6-4949-AE0E-14396F8BC4B6}" type="slidenum">
              <a:rPr lang="en-US" sz="8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800" b="1" smtClean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0188" y="4841875"/>
            <a:ext cx="9286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Calibri" pitchFamily="34" charset="0"/>
              </a:rPr>
              <a:t>Nevion confidential</a:t>
            </a:r>
          </a:p>
        </p:txBody>
      </p:sp>
      <p:pic>
        <p:nvPicPr>
          <p:cNvPr id="6" name="Picture 15" descr="Nevion logo.jpg                                                0043FF3DJay's HD                       7C26873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725988"/>
            <a:ext cx="1219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PP green dotted line.jpg                                       000794BEJay's HD                       7C26873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5475"/>
            <a:ext cx="8534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10050" y="4857750"/>
            <a:ext cx="403225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72C9C9EC-4EB0-498D-B6AD-4AD2BFBD2DCA}" type="slidenum">
              <a:rPr lang="en-US" sz="8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800" b="1" smtClean="0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0188" y="4841875"/>
            <a:ext cx="9286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Calibri" pitchFamily="34" charset="0"/>
              </a:rPr>
              <a:t>Nevion confidential</a:t>
            </a:r>
          </a:p>
        </p:txBody>
      </p:sp>
      <p:pic>
        <p:nvPicPr>
          <p:cNvPr id="10" name="Picture 15" descr="Nevion logo.jpg                                                0043FF3DJay's HD                       7C26873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725988"/>
            <a:ext cx="1219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PP green dotted line.jpg                                       000794BEJay's HD                       7C26873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5475"/>
            <a:ext cx="8534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4210050" y="4857750"/>
            <a:ext cx="403225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5BB45ED7-EF9A-46FA-8450-BA6D2600A5CF}" type="slidenum">
              <a:rPr lang="en-US" sz="800" smtClean="0">
                <a:latin typeface="Calibri" pitchFamily="34" charset="0"/>
              </a:rPr>
              <a:pPr algn="ctr" eaLnBrk="1" hangingPunct="1">
                <a:defRPr/>
              </a:pPr>
              <a:t>‹#›</a:t>
            </a:fld>
            <a:endParaRPr lang="en-US" sz="800" b="1" smtClean="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230188" y="4841875"/>
            <a:ext cx="9286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Calibri" pitchFamily="34" charset="0"/>
              </a:rPr>
              <a:t>Nevion confidential</a:t>
            </a:r>
          </a:p>
        </p:txBody>
      </p:sp>
      <p:pic>
        <p:nvPicPr>
          <p:cNvPr id="14" name="Picture 15" descr="Nevion logo.jpg                                                0043FF3DJay's HD                       7C268733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725988"/>
            <a:ext cx="1219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PP green dotted line.jpg                                       000794BEJay's HD                       7C268733: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5475"/>
            <a:ext cx="85344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34842" y="0"/>
            <a:ext cx="8610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b="1">
                <a:solidFill>
                  <a:srgbClr val="74BF4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548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4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  <a:br>
              <a:rPr lang="en-US" smtClean="0"/>
            </a:br>
            <a:r>
              <a:rPr lang="en-US" smtClean="0"/>
              <a:t>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12825"/>
            <a:ext cx="82296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Level 1 text</a:t>
            </a:r>
          </a:p>
          <a:p>
            <a:pPr lvl="1"/>
            <a:r>
              <a:rPr lang="en-US" smtClean="0"/>
              <a:t>Level 2 text</a:t>
            </a:r>
          </a:p>
          <a:p>
            <a:pPr lvl="2"/>
            <a:r>
              <a:rPr lang="en-US" smtClean="0"/>
              <a:t>Level 3 text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4767263"/>
            <a:ext cx="1744663" cy="274637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Nevion Confidential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2" r:id="rId10"/>
    <p:sldLayoutId id="2147484423" r:id="rId11"/>
    <p:sldLayoutId id="2147484424" r:id="rId12"/>
    <p:sldLayoutId id="2147484425" r:id="rId13"/>
    <p:sldLayoutId id="2147484426" r:id="rId14"/>
    <p:sldLayoutId id="2147484427" r:id="rId15"/>
    <p:sldLayoutId id="2147484428" r:id="rId16"/>
    <p:sldLayoutId id="2147484429" r:id="rId17"/>
  </p:sldLayoutIdLst>
  <p:hf sldNum="0" hdr="0" ftr="0" dt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Calibri"/>
          <a:ea typeface="Calibri" pitchFamily="34" charset="0"/>
          <a:cs typeface="Calibri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342900" indent="-450850" algn="l" defTabSz="457200" rtl="0" eaLnBrk="0" fontAlgn="base" hangingPunct="0">
        <a:spcBef>
          <a:spcPts val="500"/>
        </a:spcBef>
        <a:spcAft>
          <a:spcPct val="0"/>
        </a:spcAft>
        <a:buClr>
          <a:schemeClr val="accent1"/>
        </a:buClr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07950" algn="l" defTabSz="457200" rtl="0" eaLnBrk="0" fontAlgn="base" hangingPunct="0">
        <a:spcBef>
          <a:spcPts val="500"/>
        </a:spcBef>
        <a:spcAft>
          <a:spcPct val="0"/>
        </a:spcAft>
        <a:buClr>
          <a:srgbClr val="DDD00A"/>
        </a:buClr>
        <a:buFont typeface="Arial" charset="0"/>
        <a:buChar char="•"/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107950" algn="l" defTabSz="457200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FLASHLINK FRS-3G-DUAL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Applications/ markets</a:t>
            </a:r>
          </a:p>
          <a:p>
            <a:pPr indent="-342900"/>
            <a:r>
              <a:rPr lang="en-US" dirty="0" smtClean="0"/>
              <a:t>Studio infrastructure</a:t>
            </a:r>
          </a:p>
          <a:p>
            <a:pPr indent="-342900"/>
            <a:r>
              <a:rPr lang="en-US" dirty="0" smtClean="0"/>
              <a:t>Video sync applications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i="1" dirty="0" smtClean="0"/>
              <a:t>Key features</a:t>
            </a:r>
          </a:p>
          <a:p>
            <a:r>
              <a:rPr lang="en-US" sz="1800" dirty="0" smtClean="0"/>
              <a:t>SD/HD/3G-SDI </a:t>
            </a:r>
            <a:r>
              <a:rPr lang="en-US" sz="1800" dirty="0"/>
              <a:t>support (level A only)</a:t>
            </a:r>
          </a:p>
          <a:p>
            <a:r>
              <a:rPr lang="en-US" sz="1800" dirty="0"/>
              <a:t>Dual frame synchronizer</a:t>
            </a:r>
          </a:p>
          <a:p>
            <a:r>
              <a:rPr lang="en-US" sz="1800" dirty="0"/>
              <a:t>Up to 8 frames delay per channel</a:t>
            </a:r>
          </a:p>
          <a:p>
            <a:r>
              <a:rPr lang="en-US" sz="1800" dirty="0" err="1" smtClean="0"/>
              <a:t>Deglitcher</a:t>
            </a:r>
            <a:r>
              <a:rPr lang="en-US" sz="1800" dirty="0" smtClean="0"/>
              <a:t> </a:t>
            </a:r>
            <a:r>
              <a:rPr lang="en-US" sz="1800" dirty="0"/>
              <a:t>ensures error free output</a:t>
            </a:r>
          </a:p>
          <a:p>
            <a:endParaRPr lang="en-GB" sz="1800" dirty="0"/>
          </a:p>
          <a:p>
            <a:endParaRPr lang="en-US" sz="1800" dirty="0"/>
          </a:p>
        </p:txBody>
      </p:sp>
      <p:pic>
        <p:nvPicPr>
          <p:cNvPr id="13" name="Picture 2" descr="C:\Users\shhaugen.DOMAIN1\Desktop\FRS-3G-DUAL-smal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53" y="2855852"/>
            <a:ext cx="3841240" cy="19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6" y="2197099"/>
            <a:ext cx="4389344" cy="267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smtClean="0"/>
              <a:t>Cost savings thru high density</a:t>
            </a:r>
          </a:p>
          <a:p>
            <a:endParaRPr lang="en-US" dirty="0" smtClean="0"/>
          </a:p>
          <a:p>
            <a:r>
              <a:rPr lang="en-US" dirty="0" smtClean="0"/>
              <a:t>Future compliant with 3G-SDI support</a:t>
            </a:r>
          </a:p>
          <a:p>
            <a:endParaRPr lang="en-US" dirty="0"/>
          </a:p>
          <a:p>
            <a:r>
              <a:rPr lang="en-US" smtClean="0"/>
              <a:t>Flexibility thru multi-format </a:t>
            </a:r>
            <a:r>
              <a:rPr lang="en-US" dirty="0" smtClean="0"/>
              <a:t>support on same boards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FRS-3G-DUAL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42130"/>
      </p:ext>
    </p:extLst>
  </p:cSld>
  <p:clrMapOvr>
    <a:masterClrMapping/>
  </p:clrMapOvr>
</p:sld>
</file>

<file path=ppt/theme/theme1.xml><?xml version="1.0" encoding="utf-8"?>
<a:theme xmlns:a="http://schemas.openxmlformats.org/drawingml/2006/main" name="Nevion-template">
  <a:themeElements>
    <a:clrScheme name="Nevion Colour Theme">
      <a:dk1>
        <a:srgbClr val="000000"/>
      </a:dk1>
      <a:lt1>
        <a:srgbClr val="FFFFFF"/>
      </a:lt1>
      <a:dk2>
        <a:srgbClr val="8B8D8E"/>
      </a:dk2>
      <a:lt2>
        <a:srgbClr val="FFFFFF"/>
      </a:lt2>
      <a:accent1>
        <a:srgbClr val="7AB800"/>
      </a:accent1>
      <a:accent2>
        <a:srgbClr val="00A036"/>
      </a:accent2>
      <a:accent3>
        <a:srgbClr val="6BB780"/>
      </a:accent3>
      <a:accent4>
        <a:srgbClr val="D5D00A"/>
      </a:accent4>
      <a:accent5>
        <a:srgbClr val="E47823"/>
      </a:accent5>
      <a:accent6>
        <a:srgbClr val="CD0920"/>
      </a:accent6>
      <a:hlink>
        <a:srgbClr val="7AB8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CompleteOffer</Template>
  <TotalTime>3213</TotalTime>
  <Words>53</Words>
  <Application>Microsoft Office PowerPoint</Application>
  <PresentationFormat>On-screen Show (16:9)</PresentationFormat>
  <Paragraphs>15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Nevion-template</vt:lpstr>
      <vt:lpstr>FLASHLINK FRS-3G-DUAL</vt:lpstr>
      <vt:lpstr>FRS-3G-DUAL benefits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>Ethernet and IP overview</dc:subject>
  <dc:creator>Robert Hempsall</dc:creator>
  <cp:lastModifiedBy>Svein Håvard Haugen</cp:lastModifiedBy>
  <cp:revision>256</cp:revision>
  <cp:lastPrinted>2013-03-07T09:21:15Z</cp:lastPrinted>
  <dcterms:created xsi:type="dcterms:W3CDTF">2012-04-25T12:32:33Z</dcterms:created>
  <dcterms:modified xsi:type="dcterms:W3CDTF">2014-01-24T14:11:50Z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ductLine">
    <vt:lpwstr>7</vt:lpwstr>
  </property>
  <property fmtid="{D5CDD505-2E9C-101B-9397-08002B2CF9AE}" pid="3" name="DocType">
    <vt:lpwstr>9</vt:lpwstr>
  </property>
  <property fmtid="{D5CDD505-2E9C-101B-9397-08002B2CF9AE}" pid="4" name="ContentType">
    <vt:lpwstr>Document</vt:lpwstr>
  </property>
</Properties>
</file>